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40"/>
  </p:notesMasterIdLst>
  <p:sldIdLst>
    <p:sldId id="289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9" r:id="rId12"/>
    <p:sldId id="257" r:id="rId13"/>
    <p:sldId id="260" r:id="rId14"/>
    <p:sldId id="261" r:id="rId15"/>
    <p:sldId id="258" r:id="rId16"/>
    <p:sldId id="280" r:id="rId17"/>
    <p:sldId id="264" r:id="rId18"/>
    <p:sldId id="281" r:id="rId19"/>
    <p:sldId id="266" r:id="rId20"/>
    <p:sldId id="282" r:id="rId21"/>
    <p:sldId id="292" r:id="rId22"/>
    <p:sldId id="284" r:id="rId23"/>
    <p:sldId id="285" r:id="rId24"/>
    <p:sldId id="286" r:id="rId25"/>
    <p:sldId id="287" r:id="rId26"/>
    <p:sldId id="256" r:id="rId27"/>
    <p:sldId id="265" r:id="rId28"/>
    <p:sldId id="267" r:id="rId29"/>
    <p:sldId id="268" r:id="rId30"/>
    <p:sldId id="291" r:id="rId31"/>
    <p:sldId id="278" r:id="rId32"/>
    <p:sldId id="259" r:id="rId33"/>
    <p:sldId id="293" r:id="rId34"/>
    <p:sldId id="294" r:id="rId35"/>
    <p:sldId id="295" r:id="rId36"/>
    <p:sldId id="296" r:id="rId37"/>
    <p:sldId id="297" r:id="rId38"/>
    <p:sldId id="28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29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A30-815C-45A4-9365-DBFA8176B82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7BF0-745D-42EA-8707-7A7FA8CC7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namu.wiki/w/%ED%85%8C%ED%8A%B8%EB%A6%AC%EC%8A%A4" TargetMode="External"/><Relationship Id="rId4" Type="http://schemas.openxmlformats.org/officeDocument/2006/relationships/hyperlink" Target="https://www.youtube.com/watch?v=PFVL6t8IHE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86%8C%EB%8B%89%20%ED%8C%80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namu.wiki/w/%EC%84%B8%EA%B0%80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D%BC%EC%A6%90%20%EA%B2%8C%EC%9E%84" TargetMode="External"/><Relationship Id="rId5" Type="http://schemas.openxmlformats.org/officeDocument/2006/relationships/hyperlink" Target="https://namu.wiki/w/%EB%82%99%ED%95%98%EB%AC%BC%20%ED%8D%BC%EC%A6%90" TargetMode="External"/><Relationship Id="rId4" Type="http://schemas.openxmlformats.org/officeDocument/2006/relationships/hyperlink" Target="https://namu.wiki/w/%EC%BB%B4%ED%8C%8C%EC%9D%BC(%EA%B2%8C%EC%9E%84%20%ED%9A%8C%EC%82%AC)" TargetMode="External"/><Relationship Id="rId9" Type="http://schemas.openxmlformats.org/officeDocument/2006/relationships/hyperlink" Target="https://namu.wiki/w/%EC%8A%AC%EB%9D%BC%EC%9E%8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ver.com/main/read.naver?oid=031&amp;aid=000016347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inven.co.kr/webzine/news/?news=2053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ven.co.kr/webzine/news/?news=2053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프로젝트 기초분석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13325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발표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2022.03.24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테트리스의 인기비결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75128" y="6615413"/>
            <a:ext cx="3370384" cy="24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출처https://blog.naver.com/wnstn7013/222677261025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7217" y="1913939"/>
            <a:ext cx="3689239" cy="228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 추상적인 게임이 가지는 매력</a:t>
            </a:r>
          </a:p>
          <a:p>
            <a:pPr>
              <a:defRPr/>
            </a:pPr>
            <a:r>
              <a:rPr lang="en-US" altLang="ko-KR"/>
              <a:t>  - 캐릭터나 문화적 배경이 필요한 게임이 아니기 때문에 누구나 즐길 수 있다.</a:t>
            </a:r>
          </a:p>
          <a:p>
            <a:pPr>
              <a:defRPr/>
            </a:pPr>
            <a:r>
              <a:rPr lang="en-US" altLang="ko-KR"/>
              <a:t>2. 폭력성이 없는 게임</a:t>
            </a:r>
          </a:p>
          <a:p>
            <a:pPr>
              <a:defRPr/>
            </a:pPr>
            <a:r>
              <a:rPr lang="en-US" altLang="ko-KR"/>
              <a:t>3. 오래된 낡은 게임이라는 인상을 주지 않기 위해 끊임없이 노력해서 발전한 점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222" y="1844666"/>
            <a:ext cx="6924595" cy="36442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81492" y="5690901"/>
            <a:ext cx="3728591" cy="36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최신 테트리스 게임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구현한 기술 조사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080" y="1850113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NAME: </a:t>
            </a:r>
            <a:r>
              <a:rPr lang="ko-KR" altLang="en-US" dirty="0"/>
              <a:t>이성준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6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32691C-A3A5-4CA7-8D5E-4C0625F2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키 입력 처리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블록 모양 구성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블록 </a:t>
            </a:r>
            <a:r>
              <a:rPr lang="en-US" altLang="ko-KR" dirty="0"/>
              <a:t>MOVE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블록 </a:t>
            </a:r>
            <a:r>
              <a:rPr lang="en-US" altLang="ko-KR" dirty="0"/>
              <a:t>DRAW &amp; ERASE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블록의 회전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85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키 입력 처리</a:t>
            </a:r>
            <a:r>
              <a:rPr lang="en-US" altLang="ko-KR" dirty="0"/>
              <a:t>(Key Handler)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3D6BDF-4ACD-42AF-83C8-D69CEB95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484" y="2159098"/>
            <a:ext cx="8133347" cy="3626850"/>
          </a:xfrm>
        </p:spPr>
      </p:pic>
    </p:spTree>
    <p:extLst>
      <p:ext uri="{BB962C8B-B14F-4D97-AF65-F5344CB8AC3E}">
        <p14:creationId xmlns:p14="http://schemas.microsoft.com/office/powerpoint/2010/main" val="213241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97E9C9-EF37-414C-AEEF-444753FE0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979" y="188533"/>
            <a:ext cx="8061158" cy="5710617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B058578-E437-4FFE-8A3B-E36F557211E6}"/>
              </a:ext>
            </a:extLst>
          </p:cNvPr>
          <p:cNvSpPr/>
          <p:nvPr/>
        </p:nvSpPr>
        <p:spPr>
          <a:xfrm>
            <a:off x="6449786" y="1845129"/>
            <a:ext cx="2596243" cy="2269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KeyHandler</a:t>
            </a:r>
            <a:r>
              <a:rPr lang="ko-KR" altLang="en-US" dirty="0">
                <a:solidFill>
                  <a:schemeClr val="bg1"/>
                </a:solidFill>
              </a:rPr>
              <a:t>의 코드</a:t>
            </a:r>
          </a:p>
        </p:txBody>
      </p:sp>
    </p:spTree>
    <p:extLst>
      <p:ext uri="{BB962C8B-B14F-4D97-AF65-F5344CB8AC3E}">
        <p14:creationId xmlns:p14="http://schemas.microsoft.com/office/powerpoint/2010/main" val="171091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D1D35-A8F9-49ED-BCD3-3E827CB7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블록 모양 구성</a:t>
            </a:r>
          </a:p>
        </p:txBody>
      </p:sp>
      <p:pic>
        <p:nvPicPr>
          <p:cNvPr id="2050" name="Picture 2" descr="테트리스 게임 개발 #2 - 블럭 모양 및 랜덤 선택 구현 - 블럭 모양 구성">
            <a:extLst>
              <a:ext uri="{FF2B5EF4-FFF2-40B4-BE49-F238E27FC236}">
                <a16:creationId xmlns:a16="http://schemas.microsoft.com/office/drawing/2014/main" id="{21C9AFCA-DCE4-49B3-8932-D8778E9CC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71" y="2332038"/>
            <a:ext cx="7543800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369117-F497-4351-97DB-778DF291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54" y="89934"/>
            <a:ext cx="9954705" cy="66313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51A22E-D820-44C0-A45F-4E2FFFB3CCE3}"/>
              </a:ext>
            </a:extLst>
          </p:cNvPr>
          <p:cNvSpPr/>
          <p:nvPr/>
        </p:nvSpPr>
        <p:spPr>
          <a:xfrm>
            <a:off x="6319157" y="2139043"/>
            <a:ext cx="2939143" cy="23839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C++</a:t>
            </a:r>
            <a:r>
              <a:rPr lang="ko-KR" altLang="en-US" dirty="0">
                <a:solidFill>
                  <a:schemeClr val="bg1"/>
                </a:solidFill>
              </a:rPr>
              <a:t>에서의 </a:t>
            </a:r>
            <a:r>
              <a:rPr lang="ko-KR" altLang="en-US" dirty="0" err="1">
                <a:solidFill>
                  <a:schemeClr val="bg1"/>
                </a:solidFill>
              </a:rPr>
              <a:t>테트리스</a:t>
            </a:r>
            <a:r>
              <a:rPr lang="ko-KR" altLang="en-US" dirty="0">
                <a:solidFill>
                  <a:schemeClr val="bg1"/>
                </a:solidFill>
              </a:rPr>
              <a:t> 모양을 나타내기 위한 배열</a:t>
            </a:r>
          </a:p>
        </p:txBody>
      </p:sp>
    </p:spTree>
    <p:extLst>
      <p:ext uri="{BB962C8B-B14F-4D97-AF65-F5344CB8AC3E}">
        <p14:creationId xmlns:p14="http://schemas.microsoft.com/office/powerpoint/2010/main" val="180414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 </a:t>
            </a:r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DC938-ADEE-4A27-8A94-2C0220F9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509145"/>
          </a:xfrm>
        </p:spPr>
        <p:txBody>
          <a:bodyPr/>
          <a:lstStyle/>
          <a:p>
            <a:r>
              <a:rPr lang="ko-KR" altLang="en-US" dirty="0"/>
              <a:t>예를 들어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190C22F4-7937-4CE2-B14A-7A2C8C523D6D}"/>
              </a:ext>
            </a:extLst>
          </p:cNvPr>
          <p:cNvSpPr/>
          <p:nvPr/>
        </p:nvSpPr>
        <p:spPr>
          <a:xfrm>
            <a:off x="511629" y="3008986"/>
            <a:ext cx="4060372" cy="26452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E30DB3-E71B-4552-8B19-401EECBDCCB5}"/>
              </a:ext>
            </a:extLst>
          </p:cNvPr>
          <p:cNvSpPr txBox="1">
            <a:spLocks/>
          </p:cNvSpPr>
          <p:nvPr/>
        </p:nvSpPr>
        <p:spPr>
          <a:xfrm>
            <a:off x="4708072" y="3608614"/>
            <a:ext cx="1888672" cy="137160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600" dirty="0"/>
              <a:t>  =</a:t>
            </a:r>
            <a:endParaRPr lang="ko-KR" altLang="en-US" sz="6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D9B87F-A35B-4DDD-90FC-9C348A99A287}"/>
              </a:ext>
            </a:extLst>
          </p:cNvPr>
          <p:cNvSpPr/>
          <p:nvPr/>
        </p:nvSpPr>
        <p:spPr>
          <a:xfrm>
            <a:off x="6874329" y="3167743"/>
            <a:ext cx="3249385" cy="2122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X </a:t>
            </a:r>
            <a:r>
              <a:rPr lang="ko-KR" altLang="en-US" sz="2400" dirty="0"/>
              <a:t>좌표를 중심으로 </a:t>
            </a:r>
            <a:r>
              <a:rPr lang="en-US" altLang="ko-KR" sz="2400" dirty="0"/>
              <a:t>-1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84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블록 </a:t>
            </a:r>
            <a:r>
              <a:rPr lang="en-US" altLang="ko-KR" dirty="0"/>
              <a:t>DRAW &amp; ERASE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79D862-E1BE-4FC7-8D0F-C3B9F7A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975240"/>
            <a:ext cx="9905999" cy="3923910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9C8BFB-9A0E-498C-AFC6-5F74333EF1A6}"/>
              </a:ext>
            </a:extLst>
          </p:cNvPr>
          <p:cNvSpPr/>
          <p:nvPr/>
        </p:nvSpPr>
        <p:spPr>
          <a:xfrm>
            <a:off x="7494815" y="241746"/>
            <a:ext cx="2318656" cy="2207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(0,0)(0,1)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(1,0)(1,1)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ADDB51-1907-45FB-9ACC-F0A9DD70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69" y="673767"/>
            <a:ext cx="9261360" cy="4090737"/>
          </a:xfrm>
        </p:spPr>
      </p:pic>
    </p:spTree>
    <p:extLst>
      <p:ext uri="{BB962C8B-B14F-4D97-AF65-F5344CB8AC3E}">
        <p14:creationId xmlns:p14="http://schemas.microsoft.com/office/powerpoint/2010/main" val="2106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62DC-441D-4EAA-8B1C-55454283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0BE8A-EEEC-4250-A910-39062F99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테트리스란</a:t>
            </a:r>
            <a:r>
              <a:rPr lang="ko-KR" altLang="en-US" dirty="0"/>
              <a:t> 무엇인가 </a:t>
            </a:r>
            <a:r>
              <a:rPr lang="en-US" altLang="ko-KR" dirty="0"/>
              <a:t>-</a:t>
            </a:r>
            <a:r>
              <a:rPr lang="ko-KR" altLang="en-US" dirty="0"/>
              <a:t>박명현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테트리스</a:t>
            </a:r>
            <a:r>
              <a:rPr lang="ko-KR" altLang="en-US" dirty="0"/>
              <a:t> 구현 기술 조사 </a:t>
            </a:r>
            <a:r>
              <a:rPr lang="en-US" altLang="ko-KR" dirty="0"/>
              <a:t>–</a:t>
            </a:r>
            <a:r>
              <a:rPr lang="ko-KR" altLang="en-US" dirty="0"/>
              <a:t>이성준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테트리스</a:t>
            </a:r>
            <a:r>
              <a:rPr lang="ko-KR" altLang="en-US" dirty="0"/>
              <a:t> 디자인 조사 </a:t>
            </a:r>
            <a:r>
              <a:rPr lang="en-US" altLang="ko-KR" dirty="0"/>
              <a:t>–</a:t>
            </a:r>
            <a:r>
              <a:rPr lang="ko-KR" altLang="en-US" dirty="0"/>
              <a:t>김다영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테트리스</a:t>
            </a:r>
            <a:r>
              <a:rPr lang="ko-KR" altLang="en-US" dirty="0"/>
              <a:t> 구현 </a:t>
            </a:r>
            <a:r>
              <a:rPr lang="en-US" altLang="ko-KR" dirty="0"/>
              <a:t>DB </a:t>
            </a:r>
            <a:r>
              <a:rPr lang="ko-KR" altLang="en-US" dirty="0"/>
              <a:t>조사 </a:t>
            </a:r>
            <a:r>
              <a:rPr lang="en-US" altLang="ko-KR" dirty="0"/>
              <a:t>-</a:t>
            </a:r>
            <a:r>
              <a:rPr lang="ko-KR" altLang="en-US" dirty="0"/>
              <a:t>송재근</a:t>
            </a:r>
          </a:p>
        </p:txBody>
      </p:sp>
    </p:spTree>
    <p:extLst>
      <p:ext uri="{BB962C8B-B14F-4D97-AF65-F5344CB8AC3E}">
        <p14:creationId xmlns:p14="http://schemas.microsoft.com/office/powerpoint/2010/main" val="17205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3" y="93442"/>
            <a:ext cx="9905999" cy="136089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블록</a:t>
            </a:r>
            <a:r>
              <a:rPr lang="en-US" altLang="ko-KR" dirty="0"/>
              <a:t> </a:t>
            </a:r>
            <a:r>
              <a:rPr lang="ko-KR" altLang="en-US" dirty="0"/>
              <a:t>회전 원리</a:t>
            </a:r>
          </a:p>
        </p:txBody>
      </p:sp>
      <p:pic>
        <p:nvPicPr>
          <p:cNvPr id="3074" name="Picture 2" descr="테트리스 게임 개발 #3 - 블럭 이동 기능 구현 - 블럭 이동 기능 구현">
            <a:extLst>
              <a:ext uri="{FF2B5EF4-FFF2-40B4-BE49-F238E27FC236}">
                <a16:creationId xmlns:a16="http://schemas.microsoft.com/office/drawing/2014/main" id="{0576EB35-D9FA-43BA-90F5-7DD411689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51284"/>
            <a:ext cx="9360568" cy="48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8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유사 개발 조사</a:t>
            </a:r>
            <a:r>
              <a:rPr lang="en-US" altLang="ko-KR" dirty="0"/>
              <a:t>-</a:t>
            </a:r>
            <a:r>
              <a:rPr lang="ko-KR" altLang="en-US" dirty="0"/>
              <a:t>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080" y="1850113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NAME: </a:t>
            </a:r>
            <a:r>
              <a:rPr lang="ko-KR" altLang="en-US" dirty="0"/>
              <a:t>김다영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75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BDBEFB-E4D4-477B-A9A2-CC4E3FE0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 l="8165" r="725" b="1"/>
          <a:stretch/>
        </p:blipFill>
        <p:spPr>
          <a:xfrm>
            <a:off x="-118330" y="-80994"/>
            <a:ext cx="12428659" cy="6858000"/>
          </a:xfrm>
          <a:prstGeom prst="rect">
            <a:avLst/>
          </a:prstGeom>
        </p:spPr>
      </p:pic>
      <p:sp>
        <p:nvSpPr>
          <p:cNvPr id="4" name="Google Shape;211;p24">
            <a:extLst>
              <a:ext uri="{FF2B5EF4-FFF2-40B4-BE49-F238E27FC236}">
                <a16:creationId xmlns:a16="http://schemas.microsoft.com/office/drawing/2014/main" id="{CB2029E9-7F03-4CF7-96D7-17A2AB9CE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3326" y="907001"/>
            <a:ext cx="4572237" cy="22478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0" i="0" cap="all" spc="300" dirty="0">
                <a:solidFill>
                  <a:srgbClr val="FFFFFF"/>
                </a:solidFill>
                <a:effectLst/>
              </a:rPr>
              <a:t>Tetris Effect</a:t>
            </a:r>
            <a:br>
              <a:rPr lang="en-US" altLang="ko-KR" b="0" i="0" cap="all" spc="300" dirty="0">
                <a:solidFill>
                  <a:srgbClr val="FFFFFF"/>
                </a:solidFill>
                <a:effectLst/>
              </a:rPr>
            </a:br>
            <a:r>
              <a:rPr lang="en-US" altLang="ko-KR" sz="2800" b="0" i="0" cap="all" spc="300" dirty="0">
                <a:solidFill>
                  <a:srgbClr val="FFFFFF"/>
                </a:solidFill>
                <a:effectLst/>
              </a:rPr>
              <a:t>(</a:t>
            </a:r>
            <a:r>
              <a:rPr lang="ko-KR" altLang="en-US" sz="2800" b="0" i="0" cap="all" spc="300" dirty="0" err="1">
                <a:solidFill>
                  <a:srgbClr val="FFFFFF"/>
                </a:solidFill>
                <a:effectLst/>
              </a:rPr>
              <a:t>테트리스</a:t>
            </a:r>
            <a:r>
              <a:rPr lang="ko-KR" altLang="en-US" sz="2800" b="0" i="0" cap="all" spc="300" dirty="0">
                <a:solidFill>
                  <a:srgbClr val="FFFFFF"/>
                </a:solidFill>
                <a:effectLst/>
              </a:rPr>
              <a:t> 이펙트</a:t>
            </a:r>
            <a:r>
              <a:rPr lang="en-US" altLang="ko-KR" sz="2800" b="0" i="0" cap="all" spc="300" dirty="0">
                <a:solidFill>
                  <a:srgbClr val="FFFFFF"/>
                </a:solidFill>
                <a:effectLst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D739CB-B9EA-4598-8789-5F0FD9950078}"/>
              </a:ext>
            </a:extLst>
          </p:cNvPr>
          <p:cNvSpPr txBox="1"/>
          <p:nvPr/>
        </p:nvSpPr>
        <p:spPr>
          <a:xfrm>
            <a:off x="144528" y="5812908"/>
            <a:ext cx="5759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33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초 부터 발표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https://www.youtube.com/watch?v=PFVL6t8IHE8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CFF7F086-8E49-405A-AD62-70259A36896A}"/>
              </a:ext>
            </a:extLst>
          </p:cNvPr>
          <p:cNvSpPr txBox="1">
            <a:spLocks/>
          </p:cNvSpPr>
          <p:nvPr/>
        </p:nvSpPr>
        <p:spPr>
          <a:xfrm>
            <a:off x="429417" y="2391983"/>
            <a:ext cx="6455909" cy="305150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i="0" dirty="0">
                <a:effectLst/>
                <a:latin typeface="Open Sans" panose="020B0606030504020204" pitchFamily="34" charset="0"/>
              </a:rPr>
              <a:t>2018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Enhance Games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발매한 </a:t>
            </a:r>
            <a:r>
              <a:rPr lang="ko-KR" altLang="en-US" b="0" i="0" u="none" strike="noStrike" dirty="0" err="1">
                <a:effectLst/>
                <a:latin typeface="Open Sans" panose="020B0606030504020204" pitchFamily="34" charset="0"/>
                <a:hlinkClick r:id="rId5" tooltip="테트리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테트리스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 게임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Open Sans" panose="020B0606030504020204" pitchFamily="34" charset="0"/>
              </a:rPr>
              <a:t>게임 내 이펙트가 출중하며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단순한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테트리스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게임이라고는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믿기 힘든 수준의 예술적이고 미려한 그래픽을 자랑함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Open Sans" panose="020B0606030504020204" pitchFamily="34" charset="0"/>
              </a:rPr>
              <a:t>스틱을 움직여 플레이어의 시야각에 맞춰 필드의 크기와 각도를 조절할 수 있으며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테트리미노를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움직이거나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드롭하는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등 플레이어의 조작에 배경음악이 반응</a:t>
            </a:r>
            <a:endParaRPr lang="en-US" altLang="ko-KR" b="0" i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198B-77D4-4DF6-8D78-604269F95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674" y="-38877"/>
            <a:ext cx="4521344" cy="25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0"/>
            <a:ext cx="3894412" cy="1916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뿌요뿌요</a:t>
            </a:r>
            <a:b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1800" kern="1200" dirty="0">
                <a:latin typeface="+mj-lt"/>
                <a:ea typeface="+mj-ea"/>
                <a:cs typeface="+mj-cs"/>
              </a:rPr>
            </a:b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(1991, 1992) - 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영어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아케이드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),</a:t>
            </a:r>
            <a:br>
              <a:rPr lang="en-US" altLang="ko-KR" sz="1200" b="0" i="0" dirty="0">
                <a:effectLst/>
                <a:latin typeface="Open Sans" panose="020B0606030504020204" pitchFamily="34" charset="0"/>
              </a:rPr>
            </a:b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한국어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(Win3.1) 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지원</a:t>
            </a:r>
            <a:endParaRPr lang="en-US" altLang="ko-KR" sz="1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external/puyofev...">
            <a:extLst>
              <a:ext uri="{FF2B5EF4-FFF2-40B4-BE49-F238E27FC236}">
                <a16:creationId xmlns:a16="http://schemas.microsoft.com/office/drawing/2014/main" id="{672CBDE2-1DE3-4242-A041-37D3AAF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693" y="1275759"/>
            <a:ext cx="1925379" cy="18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액션 퍼즐 게임 '뿌요뿌요 e스포츠' 패키지판 6월 발매 - 뉴스웍스">
            <a:extLst>
              <a:ext uri="{FF2B5EF4-FFF2-40B4-BE49-F238E27FC236}">
                <a16:creationId xmlns:a16="http://schemas.microsoft.com/office/drawing/2014/main" id="{E96B2136-A196-4B6B-A41E-F7CC1259E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19051"/>
          <a:stretch/>
        </p:blipFill>
        <p:spPr bwMode="auto">
          <a:xfrm>
            <a:off x="7860253" y="955826"/>
            <a:ext cx="3188746" cy="21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E9BCE-E5FC-47BA-89F6-3D2A19D0868D}"/>
              </a:ext>
            </a:extLst>
          </p:cNvPr>
          <p:cNvSpPr txBox="1"/>
          <p:nvPr/>
        </p:nvSpPr>
        <p:spPr>
          <a:xfrm>
            <a:off x="5207152" y="3429000"/>
            <a:ext cx="5841848" cy="228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>
              <a:lnSpc>
                <a:spcPct val="110000"/>
              </a:lnSpc>
              <a:spcAft>
                <a:spcPts val="600"/>
              </a:spcAft>
            </a:pPr>
            <a:r>
              <a:rPr lang="en-US" altLang="ko-KR" sz="1700" b="0" i="0" strike="noStrike" dirty="0">
                <a:effectLst/>
                <a:hlinkClick r:id="rId4" tooltip="컴파일(게임 회사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1700" b="0" i="0" strike="noStrike" dirty="0">
                <a:effectLst/>
                <a:hlinkClick r:id="rId4" tooltip="컴파일(게임 회사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컴파일</a:t>
            </a:r>
            <a:r>
              <a:rPr lang="ko-KR" altLang="en-US" sz="1700" b="0" i="0" dirty="0">
                <a:effectLst/>
              </a:rPr>
              <a:t>에서 제작했던 </a:t>
            </a:r>
            <a:r>
              <a:rPr lang="ko-KR" altLang="en-US" sz="1700" b="0" i="0" strike="noStrike" dirty="0" err="1">
                <a:effectLst/>
                <a:hlinkClick r:id="rId5" tooltip="낙하물 퍼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낙하물</a:t>
            </a:r>
            <a:r>
              <a:rPr lang="ko-KR" altLang="en-US" sz="1700" b="0" i="0" strike="noStrike" dirty="0">
                <a:effectLst/>
                <a:hlinkClick r:id="rId5" tooltip="낙하물 퍼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퍼즐</a:t>
            </a:r>
            <a:r>
              <a:rPr lang="ko-KR" altLang="en-US" sz="1700" b="0" i="0" dirty="0">
                <a:effectLst/>
              </a:rPr>
              <a:t>류의 </a:t>
            </a:r>
            <a:r>
              <a:rPr lang="ko-KR" altLang="en-US" sz="1700" b="0" i="0" strike="noStrike" dirty="0">
                <a:effectLst/>
                <a:hlinkClick r:id="rId6" tooltip="퍼즐 게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퍼즐 게임</a:t>
            </a:r>
            <a:r>
              <a:rPr lang="en-US" altLang="ko-KR" sz="1700" b="0" i="0" dirty="0">
                <a:effectLst/>
              </a:rPr>
              <a:t>. </a:t>
            </a:r>
            <a:r>
              <a:rPr lang="ko-KR" altLang="en-US" sz="1700" b="0" i="0" dirty="0">
                <a:effectLst/>
              </a:rPr>
              <a:t>컴파일이 도산한 뒤로 </a:t>
            </a:r>
            <a:r>
              <a:rPr lang="ko-KR" altLang="en-US" sz="1700" b="0" i="0" strike="noStrike" dirty="0">
                <a:effectLst/>
                <a:hlinkClick r:id="rId7" tooltip="세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세가</a:t>
            </a:r>
            <a:r>
              <a:rPr lang="ko-KR" altLang="en-US" sz="1700" b="0" i="0" dirty="0">
                <a:effectLst/>
              </a:rPr>
              <a:t>의 </a:t>
            </a:r>
            <a:r>
              <a:rPr lang="ko-KR" altLang="en-US" sz="1700" b="0" i="0" strike="noStrike" dirty="0">
                <a:effectLst/>
                <a:hlinkClick r:id="rId8" tooltip="소닉 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소닉 팀</a:t>
            </a:r>
            <a:r>
              <a:rPr lang="ko-KR" altLang="en-US" sz="1700" b="0" i="0" dirty="0">
                <a:effectLst/>
              </a:rPr>
              <a:t>에서 제작하고 있음</a:t>
            </a:r>
            <a:r>
              <a:rPr lang="en-US" altLang="ko-KR" sz="1700" b="0" i="0" dirty="0">
                <a:effectLst/>
              </a:rPr>
              <a:t>. </a:t>
            </a:r>
          </a:p>
          <a:p>
            <a:pPr marL="285750" indent="-285750" algn="r" latinLnBrk="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sz="1700" b="0" i="0" dirty="0">
                <a:effectLst/>
              </a:rPr>
              <a:t>기본적으론 </a:t>
            </a:r>
            <a:r>
              <a:rPr lang="en-US" altLang="ko-KR" sz="1700" b="0" i="0" dirty="0">
                <a:effectLst/>
              </a:rPr>
              <a:t>12×6</a:t>
            </a:r>
            <a:r>
              <a:rPr lang="ko-KR" altLang="en-US" sz="1700" b="0" i="0" dirty="0">
                <a:effectLst/>
              </a:rPr>
              <a:t>의 필드에서 </a:t>
            </a:r>
            <a:r>
              <a:rPr lang="ko-KR" altLang="en-US" sz="1700" b="0" i="0" dirty="0" err="1">
                <a:effectLst/>
              </a:rPr>
              <a:t>마도물어에</a:t>
            </a:r>
            <a:r>
              <a:rPr lang="ko-KR" altLang="en-US" sz="1700" b="0" i="0" dirty="0">
                <a:effectLst/>
              </a:rPr>
              <a:t> 나오는 </a:t>
            </a:r>
            <a:r>
              <a:rPr lang="ko-KR" altLang="en-US" sz="1700" b="0" i="0" u="none" strike="noStrike" dirty="0" err="1">
                <a:effectLst/>
                <a:hlinkClick r:id="rId9" tooltip="슬라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슬라임</a:t>
            </a:r>
            <a:r>
              <a:rPr lang="ko-KR" altLang="en-US" sz="1700" b="0" i="0" dirty="0" err="1">
                <a:effectLst/>
              </a:rPr>
              <a:t>인</a:t>
            </a:r>
            <a:r>
              <a:rPr lang="ko-KR" altLang="en-US" sz="1700" b="0" i="0" dirty="0">
                <a:effectLst/>
              </a:rPr>
              <a:t> </a:t>
            </a:r>
            <a:r>
              <a:rPr lang="en-US" altLang="ko-KR" sz="1700" b="0" i="0" dirty="0">
                <a:effectLst/>
              </a:rPr>
              <a:t>'</a:t>
            </a:r>
            <a:r>
              <a:rPr lang="ko-KR" altLang="en-US" sz="1700" b="0" i="0" dirty="0" err="1">
                <a:effectLst/>
              </a:rPr>
              <a:t>뿌요</a:t>
            </a:r>
            <a:r>
              <a:rPr lang="en-US" altLang="ko-KR" sz="1700" b="0" i="0" dirty="0">
                <a:effectLst/>
              </a:rPr>
              <a:t>'</a:t>
            </a:r>
            <a:r>
              <a:rPr lang="ko-KR" altLang="en-US" sz="1700" b="0" i="0" dirty="0">
                <a:effectLst/>
              </a:rPr>
              <a:t>가 떨어진다</a:t>
            </a:r>
            <a:r>
              <a:rPr lang="en-US" altLang="ko-KR" sz="1700" b="0" i="0" dirty="0">
                <a:effectLst/>
              </a:rPr>
              <a:t>.</a:t>
            </a:r>
          </a:p>
          <a:p>
            <a:pPr marL="285750" indent="-285750" algn="r" latinLnBrk="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sz="1700" dirty="0"/>
              <a:t>최근 리메이크되어 새로운 캐릭터디자인 및 게임 일러스트가 추가됨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09705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en-US" altLang="ko-KR" dirty="0"/>
              <a:t>Tetris Fun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5E2632-9AE9-41D5-A7AE-E522F4B3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2751603"/>
          </a:xfrm>
        </p:spPr>
        <p:txBody>
          <a:bodyPr>
            <a:normAutofit/>
          </a:bodyPr>
          <a:lstStyle/>
          <a:p>
            <a:r>
              <a:rPr lang="ko-KR" altLang="en-US" dirty="0"/>
              <a:t> 모바일 게임 방식 화살표 버튼으로 좌측으로 이동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게임 난이도별 단계가 화면 </a:t>
            </a:r>
            <a:r>
              <a:rPr lang="ko-KR" altLang="en-US" dirty="0" err="1"/>
              <a:t>들어갈때</a:t>
            </a:r>
            <a:r>
              <a:rPr lang="ko-KR" altLang="en-US" dirty="0"/>
              <a:t> 퀘스트 처럼 </a:t>
            </a:r>
            <a:r>
              <a:rPr lang="ko-KR" altLang="en-US" dirty="0" err="1"/>
              <a:t>깰수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테트리스</a:t>
            </a:r>
            <a:r>
              <a:rPr lang="ko-KR" altLang="en-US" dirty="0"/>
              <a:t> 게임진행 중에 화살표 버튼으로 좌측으로 이동</a:t>
            </a:r>
            <a:r>
              <a:rPr lang="en-US" altLang="ko-KR" dirty="0"/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53CB3D-7FAB-472A-8A5B-9CED457E6447}"/>
              </a:ext>
            </a:extLst>
          </p:cNvPr>
          <p:cNvGrpSpPr/>
          <p:nvPr/>
        </p:nvGrpSpPr>
        <p:grpSpPr>
          <a:xfrm>
            <a:off x="690256" y="2427514"/>
            <a:ext cx="4469573" cy="2166023"/>
            <a:chOff x="3245799" y="485747"/>
            <a:chExt cx="7834816" cy="41646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2258F6-DC2F-4D97-B3B9-1138B562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5799" y="485747"/>
              <a:ext cx="2562143" cy="41646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81DA20-C52D-4DCD-8339-45F579F2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371" y="485747"/>
              <a:ext cx="2478907" cy="41614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64A3C-FF7E-448F-9CA2-04DDF1DD4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1"/>
            <a:stretch/>
          </p:blipFill>
          <p:spPr>
            <a:xfrm>
              <a:off x="8601707" y="485747"/>
              <a:ext cx="2478908" cy="4161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220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39CB55E-45E9-4A73-BBD6-4BF364D1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00" y="1073138"/>
            <a:ext cx="9724627" cy="5047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1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테트리스</a:t>
            </a:r>
            <a:r>
              <a:rPr lang="ko-KR" altLang="en-US" sz="1400" b="1" dirty="0">
                <a:solidFill>
                  <a:srgbClr val="00B0F0"/>
                </a:solidFill>
              </a:rPr>
              <a:t> 이펙트</a:t>
            </a: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/>
              <a:t>스테이지가 넘어가면 사막 배경이 나오며 게임 플레이와 동시에 낙타 캐릭터가 걷는 모습이 함께 등장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 -&gt; </a:t>
            </a:r>
            <a:r>
              <a:rPr lang="ko-KR" altLang="en-US" sz="1400" dirty="0"/>
              <a:t>여기에 모티브를 얻어 캐릭터 얼굴이 게임 승률에 따라 표정이 변화되게 끔 구현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 err="1"/>
              <a:t>테트리미노를</a:t>
            </a:r>
            <a:r>
              <a:rPr lang="ko-KR" altLang="en-US" sz="1400" dirty="0"/>
              <a:t> 움직이거나 </a:t>
            </a:r>
            <a:r>
              <a:rPr lang="ko-KR" altLang="en-US" sz="1400" dirty="0" err="1"/>
              <a:t>드롭하는</a:t>
            </a:r>
            <a:r>
              <a:rPr lang="ko-KR" altLang="en-US" sz="1400" dirty="0"/>
              <a:t> 등 플레이어의 조작에 배경음악이 반응하게 구현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- Mystery(</a:t>
            </a:r>
            <a:r>
              <a:rPr lang="ko-KR" altLang="en-US" sz="1400" dirty="0"/>
              <a:t>미스터리</a:t>
            </a:r>
            <a:r>
              <a:rPr lang="en-US" altLang="ko-KR" sz="1400" dirty="0"/>
              <a:t>) </a:t>
            </a:r>
            <a:r>
              <a:rPr lang="ko-KR" altLang="en-US" sz="1400" dirty="0"/>
              <a:t>기능 모티브를 얻어 </a:t>
            </a:r>
            <a:r>
              <a:rPr lang="en-US" altLang="ko-KR" sz="1400" dirty="0"/>
              <a:t>150</a:t>
            </a:r>
            <a:r>
              <a:rPr lang="ko-KR" altLang="en-US" sz="1400" dirty="0"/>
              <a:t>줄 클리어 목표를 달성할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시간마다 여러가지 </a:t>
            </a:r>
            <a:r>
              <a:rPr lang="en-US" altLang="ko-KR" sz="1400" dirty="0"/>
              <a:t>	</a:t>
            </a:r>
            <a:r>
              <a:rPr lang="ko-KR" altLang="en-US" sz="1400" dirty="0"/>
              <a:t>변형규칙이 적용되어 플레이 화면에 변수를 일으킴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2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뿌요뿌요</a:t>
            </a:r>
            <a:endParaRPr lang="ko-KR" altLang="en-US" sz="1400" b="1" dirty="0">
              <a:solidFill>
                <a:srgbClr val="00B0F0"/>
              </a:solidFill>
            </a:endParaRPr>
          </a:p>
          <a:p>
            <a:pPr marL="0" indent="0" latinLnBrk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400" dirty="0"/>
              <a:t> 	- </a:t>
            </a:r>
            <a:r>
              <a:rPr lang="ko-KR" altLang="en-US" sz="1400" dirty="0"/>
              <a:t>빅뱅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Bigbang</a:t>
            </a:r>
            <a:r>
              <a:rPr lang="en-US" altLang="ko-KR" sz="1400" dirty="0"/>
              <a:t>) : </a:t>
            </a:r>
            <a:r>
              <a:rPr lang="ko-KR" altLang="en-US" sz="1400" dirty="0"/>
              <a:t>발화하기 쉬운 필드가 나오고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이용해서 얼마나 줄을 빨리 없애는지 또는 </a:t>
            </a:r>
            <a:r>
              <a:rPr lang="en-US" altLang="ko-KR" sz="1400" dirty="0"/>
              <a:t>	</a:t>
            </a:r>
            <a:r>
              <a:rPr lang="ko-KR" altLang="en-US" sz="1400" dirty="0"/>
              <a:t>필드를 빨리 없애는지 볼 수 있는 모드</a:t>
            </a:r>
            <a:r>
              <a:rPr lang="en-US" altLang="ko-KR" sz="1400" dirty="0"/>
              <a:t>.</a:t>
            </a:r>
          </a:p>
          <a:p>
            <a:pPr marL="0" indent="0" latinLnBrk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줄을 지우거나 연쇄를 한 만큼 데미지가 축적되고</a:t>
            </a:r>
            <a:r>
              <a:rPr lang="en-US" altLang="ko-KR" sz="1400" dirty="0"/>
              <a:t>, </a:t>
            </a:r>
            <a:r>
              <a:rPr lang="ko-KR" altLang="en-US" sz="1400" dirty="0"/>
              <a:t>데미지는 해당 초가 지나가면 한번에 모아서 </a:t>
            </a:r>
            <a:r>
              <a:rPr lang="en-US" altLang="ko-KR" sz="1400" dirty="0"/>
              <a:t>	</a:t>
            </a:r>
            <a:r>
              <a:rPr lang="ko-KR" altLang="en-US" sz="1400" dirty="0"/>
              <a:t>상대방과 </a:t>
            </a:r>
            <a:r>
              <a:rPr lang="en-US" altLang="ko-KR" sz="1400" dirty="0"/>
              <a:t>	</a:t>
            </a:r>
            <a:r>
              <a:rPr lang="ko-KR" altLang="en-US" sz="1400" dirty="0"/>
              <a:t>비교해서 차이만큼 체력에 데미지가 가는 것처럼 하단 </a:t>
            </a:r>
            <a:r>
              <a:rPr lang="en-US" altLang="ko-KR" sz="1400" dirty="0"/>
              <a:t>HP </a:t>
            </a:r>
            <a:r>
              <a:rPr lang="ko-KR" altLang="en-US" sz="1400" dirty="0"/>
              <a:t>이미지를 넣을 예정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3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테트리스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펀</a:t>
            </a:r>
            <a:endParaRPr lang="ko-KR" altLang="en-US" sz="1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/>
              <a:t>게임 난이도에 따른 분류 이미지 상중하의 간단한 </a:t>
            </a:r>
            <a:r>
              <a:rPr lang="en-US" altLang="ko-KR" sz="1400" dirty="0"/>
              <a:t>3</a:t>
            </a:r>
            <a:r>
              <a:rPr lang="ko-KR" altLang="en-US" sz="1400" dirty="0"/>
              <a:t>단계로 이미지 넣기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822986-1254-49EF-B679-A1822CF9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25" y="0"/>
            <a:ext cx="5798126" cy="1231641"/>
          </a:xfrm>
        </p:spPr>
        <p:txBody>
          <a:bodyPr>
            <a:normAutofit/>
          </a:bodyPr>
          <a:lstStyle/>
          <a:p>
            <a:r>
              <a:rPr lang="ko-KR" altLang="en-US" dirty="0"/>
              <a:t>게임에서 본받을 점</a:t>
            </a:r>
          </a:p>
        </p:txBody>
      </p:sp>
    </p:spTree>
    <p:extLst>
      <p:ext uri="{BB962C8B-B14F-4D97-AF65-F5344CB8AC3E}">
        <p14:creationId xmlns:p14="http://schemas.microsoft.com/office/powerpoint/2010/main" val="248930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구현한 기술 조사</a:t>
            </a:r>
            <a:br>
              <a:rPr lang="en-US" altLang="ko-KR" dirty="0"/>
            </a:br>
            <a:r>
              <a:rPr lang="en-US" altLang="ko-KR" dirty="0"/>
              <a:t>-DB</a:t>
            </a:r>
            <a:r>
              <a:rPr lang="ko-KR" altLang="en-US" dirty="0"/>
              <a:t>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2696441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 : </a:t>
            </a:r>
            <a:r>
              <a:rPr lang="ko-KR" altLang="en-US" dirty="0"/>
              <a:t>송재근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93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BE3A5-1F37-46D8-AA71-E3AE99E8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5427482" cy="3567118"/>
          </a:xfrm>
        </p:spPr>
        <p:txBody>
          <a:bodyPr/>
          <a:lstStyle/>
          <a:p>
            <a:r>
              <a:rPr lang="ko-KR" altLang="en-US" dirty="0"/>
              <a:t>우측 사진과 같이 랭킹을 구현하기 위해서는 </a:t>
            </a:r>
            <a:r>
              <a:rPr lang="en-US" altLang="ko-KR" dirty="0" err="1"/>
              <a:t>DataBase</a:t>
            </a:r>
            <a:r>
              <a:rPr lang="ko-KR" altLang="en-US" dirty="0"/>
              <a:t>를 이용하는 것이 좋다고 판단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0C2DC-DEAC-413F-8055-6D9CD8898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 t="11272" r="51289" b="22611"/>
          <a:stretch/>
        </p:blipFill>
        <p:spPr>
          <a:xfrm>
            <a:off x="6938127" y="1553384"/>
            <a:ext cx="4543721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C8CBA-E6FA-4ABD-9619-5D7B8CB6042A}"/>
              </a:ext>
            </a:extLst>
          </p:cNvPr>
          <p:cNvSpPr txBox="1"/>
          <p:nvPr/>
        </p:nvSpPr>
        <p:spPr>
          <a:xfrm>
            <a:off x="7518658" y="5841456"/>
            <a:ext cx="3382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https://www.youtube.com/watch?v=keno8pg0lf8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9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7B266-C3EC-411C-A161-56C24F18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580410"/>
            <a:ext cx="9905999" cy="1360898"/>
          </a:xfrm>
        </p:spPr>
        <p:txBody>
          <a:bodyPr/>
          <a:lstStyle/>
          <a:p>
            <a:r>
              <a:rPr lang="ko-KR" altLang="en-US" dirty="0"/>
              <a:t>간단 용어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526D7-D94C-4DBC-B581-58B96339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030023"/>
            <a:ext cx="9905999" cy="3567118"/>
          </a:xfrm>
        </p:spPr>
        <p:txBody>
          <a:bodyPr/>
          <a:lstStyle/>
          <a:p>
            <a:r>
              <a:rPr lang="en-US" altLang="ko-KR" dirty="0"/>
              <a:t>DB(</a:t>
            </a:r>
            <a:r>
              <a:rPr lang="en-US" altLang="ko-KR" dirty="0" err="1"/>
              <a:t>DataBase</a:t>
            </a:r>
            <a:r>
              <a:rPr lang="en-US" altLang="ko-KR" dirty="0"/>
              <a:t>) : </a:t>
            </a:r>
            <a:r>
              <a:rPr lang="ko-KR" altLang="en-US" dirty="0"/>
              <a:t>데이터의 집합체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DBMS(Data Base Management System) : </a:t>
            </a:r>
            <a:r>
              <a:rPr lang="ko-KR" altLang="en-US" dirty="0"/>
              <a:t>데이터베이스를 운영하고 관리하는 소프트웨어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SQL(Structured Query Language) : </a:t>
            </a:r>
            <a:r>
              <a:rPr lang="ko-KR" altLang="en-US" dirty="0"/>
              <a:t>구조화된 질의 언어라는 뜻으로 관계형 데이터베이스에서 사용되는 언어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56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A8001-8C6C-4AF1-8710-35375F81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322" y="1300181"/>
            <a:ext cx="6549356" cy="53700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을 배우면 대부분의 </a:t>
            </a:r>
            <a:r>
              <a:rPr lang="en-US" altLang="ko-KR" dirty="0"/>
              <a:t>DBMS</a:t>
            </a:r>
            <a:r>
              <a:rPr lang="ko-KR" altLang="en-US" dirty="0"/>
              <a:t>를 사용할 수 있음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9FE6FD-0CDB-4BBC-A390-2C8CD8F1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58963"/>
            <a:ext cx="6705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2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/>
              <a:t>테트리스란 무엇인가</a:t>
            </a:r>
            <a:r>
              <a:rPr lang="en-US" altLang="ko-KR"/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54176" y="2305050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NAME: </a:t>
            </a:r>
            <a:r>
              <a:rPr lang="ko-KR" altLang="en-US" dirty="0"/>
              <a:t>박명현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F0A41-33D0-4D19-B8E1-7C87FB7D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대장</a:t>
            </a:r>
          </a:p>
        </p:txBody>
      </p:sp>
      <p:pic>
        <p:nvPicPr>
          <p:cNvPr id="1026" name="Picture 2" descr="ORACLE">
            <a:extLst>
              <a:ext uri="{FF2B5EF4-FFF2-40B4-BE49-F238E27FC236}">
                <a16:creationId xmlns:a16="http://schemas.microsoft.com/office/drawing/2014/main" id="{0919F35F-7959-4097-BDA6-19B8CB18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" y="2318680"/>
            <a:ext cx="3429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">
            <a:extLst>
              <a:ext uri="{FF2B5EF4-FFF2-40B4-BE49-F238E27FC236}">
                <a16:creationId xmlns:a16="http://schemas.microsoft.com/office/drawing/2014/main" id="{820305A4-95FF-4B56-9B62-697AEF9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19" y="2247679"/>
            <a:ext cx="3429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SSQL">
            <a:extLst>
              <a:ext uri="{FF2B5EF4-FFF2-40B4-BE49-F238E27FC236}">
                <a16:creationId xmlns:a16="http://schemas.microsoft.com/office/drawing/2014/main" id="{0A44C939-3254-42C8-ACE6-4145105C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64" y="1928154"/>
            <a:ext cx="3429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A2E4FEC-D4D6-463D-953B-79B68FE8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36" y="4365877"/>
            <a:ext cx="3219275" cy="16191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Oracle</a:t>
            </a:r>
          </a:p>
          <a:p>
            <a:r>
              <a:rPr lang="ko-KR" altLang="en-US" dirty="0"/>
              <a:t>오라클에서 만들어 판매중인 상업용 </a:t>
            </a:r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F8DAD823-F74C-4D10-9288-C9A74B563030}"/>
              </a:ext>
            </a:extLst>
          </p:cNvPr>
          <p:cNvSpPr txBox="1">
            <a:spLocks/>
          </p:cNvSpPr>
          <p:nvPr/>
        </p:nvSpPr>
        <p:spPr>
          <a:xfrm>
            <a:off x="4202381" y="4365877"/>
            <a:ext cx="3219275" cy="161918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MySQL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사에서 개발</a:t>
            </a:r>
            <a:r>
              <a:rPr lang="en-US" altLang="ko-KR" dirty="0"/>
              <a:t>, </a:t>
            </a:r>
            <a:r>
              <a:rPr lang="ko-KR" altLang="en-US" dirty="0"/>
              <a:t>현재는 오라클에 흡수 합병됨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3660DBB8-5844-4F97-94AA-3ABA0A405B49}"/>
              </a:ext>
            </a:extLst>
          </p:cNvPr>
          <p:cNvSpPr txBox="1">
            <a:spLocks/>
          </p:cNvSpPr>
          <p:nvPr/>
        </p:nvSpPr>
        <p:spPr>
          <a:xfrm>
            <a:off x="8120014" y="4365877"/>
            <a:ext cx="3219275" cy="161918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MS_SQL</a:t>
            </a:r>
          </a:p>
          <a:p>
            <a:r>
              <a:rPr lang="en-US" altLang="ko-KR" dirty="0"/>
              <a:t>MS</a:t>
            </a:r>
            <a:r>
              <a:rPr lang="ko-KR" altLang="en-US" dirty="0"/>
              <a:t>사에서 개발한 상업용 </a:t>
            </a:r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6BE7F-7C91-4859-BAAD-D2B9556F25F6}"/>
              </a:ext>
            </a:extLst>
          </p:cNvPr>
          <p:cNvSpPr txBox="1"/>
          <p:nvPr/>
        </p:nvSpPr>
        <p:spPr>
          <a:xfrm>
            <a:off x="8176677" y="5861954"/>
            <a:ext cx="2698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https://coding-factory.tistory.com/78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0178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D6450-9B08-4DC5-81BC-5A24EB25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DBMS </a:t>
            </a:r>
            <a:r>
              <a:rPr lang="ko-KR" altLang="en-US" dirty="0"/>
              <a:t>특징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CCAEF93-3772-468F-84D5-8D0CC9343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30" y="2227804"/>
            <a:ext cx="3219275" cy="38374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Oracle</a:t>
            </a:r>
            <a:endParaRPr lang="en-US" altLang="ko-KR" dirty="0"/>
          </a:p>
          <a:p>
            <a:r>
              <a:rPr lang="en-US" altLang="ko-KR" dirty="0"/>
              <a:t>Windows, Linux, Unix </a:t>
            </a:r>
            <a:r>
              <a:rPr lang="ko-KR" altLang="en-US" dirty="0"/>
              <a:t>등 다양한 운영체제에서 설치가능</a:t>
            </a:r>
            <a:endParaRPr lang="en-US" altLang="ko-KR" dirty="0"/>
          </a:p>
          <a:p>
            <a:r>
              <a:rPr lang="en-US" altLang="ko-KR" dirty="0"/>
              <a:t>MySQL, MS_SQL</a:t>
            </a:r>
            <a:r>
              <a:rPr lang="ko-KR" altLang="en-US" dirty="0"/>
              <a:t>보다 대량의 데이터를 처리하기 좋음</a:t>
            </a:r>
            <a:endParaRPr lang="en-US" altLang="ko-KR" dirty="0"/>
          </a:p>
          <a:p>
            <a:r>
              <a:rPr lang="ko-KR" altLang="en-US" dirty="0"/>
              <a:t>오픈소스가 아닌 비공개 소스로 운영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0AA4861-EF17-47C5-9617-F6104A1281C4}"/>
              </a:ext>
            </a:extLst>
          </p:cNvPr>
          <p:cNvSpPr txBox="1">
            <a:spLocks/>
          </p:cNvSpPr>
          <p:nvPr/>
        </p:nvSpPr>
        <p:spPr>
          <a:xfrm>
            <a:off x="4486361" y="2233833"/>
            <a:ext cx="3219275" cy="375123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My</a:t>
            </a:r>
            <a:r>
              <a:rPr lang="en-US" altLang="ko-KR" dirty="0">
                <a:solidFill>
                  <a:srgbClr val="FFFF00"/>
                </a:solidFill>
              </a:rPr>
              <a:t>SQL</a:t>
            </a:r>
          </a:p>
          <a:p>
            <a:r>
              <a:rPr lang="en-US" altLang="ko-KR" dirty="0"/>
              <a:t>Windows, Linux, Unix </a:t>
            </a:r>
            <a:r>
              <a:rPr lang="ko-KR" altLang="en-US" dirty="0"/>
              <a:t>등 다양한 운영체제에서 설치가능</a:t>
            </a:r>
            <a:endParaRPr lang="en-US" altLang="ko-KR" dirty="0"/>
          </a:p>
          <a:p>
            <a:r>
              <a:rPr lang="ko-KR" altLang="en-US" dirty="0"/>
              <a:t>오픈소스로 이루어져 있는 무료 프로그램</a:t>
            </a:r>
            <a:r>
              <a:rPr lang="en-US" altLang="ko-KR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상업적 사용 시 비용 발생</a:t>
            </a:r>
            <a:r>
              <a:rPr lang="en-US" altLang="ko-KR" sz="1600" dirty="0"/>
              <a:t>)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DBMS</a:t>
            </a:r>
            <a:r>
              <a:rPr lang="ko-KR" altLang="en-US" dirty="0"/>
              <a:t>에 비해 성능이 떨어짐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32198C4-7BA5-4C54-8D19-8CA5241964BE}"/>
              </a:ext>
            </a:extLst>
          </p:cNvPr>
          <p:cNvSpPr txBox="1">
            <a:spLocks/>
          </p:cNvSpPr>
          <p:nvPr/>
        </p:nvSpPr>
        <p:spPr>
          <a:xfrm>
            <a:off x="7829724" y="2227805"/>
            <a:ext cx="3219275" cy="383743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MS_SQL</a:t>
            </a:r>
          </a:p>
          <a:p>
            <a:r>
              <a:rPr lang="ko-KR" altLang="en-US" dirty="0"/>
              <a:t>다른 운영체제도 사용 가능하지만 </a:t>
            </a:r>
            <a:r>
              <a:rPr lang="en-US" altLang="ko-KR" dirty="0"/>
              <a:t>Windows</a:t>
            </a:r>
            <a:r>
              <a:rPr lang="ko-KR" altLang="en-US" dirty="0"/>
              <a:t>에 특화되어 있음</a:t>
            </a:r>
            <a:endParaRPr lang="en-US" altLang="ko-KR" dirty="0"/>
          </a:p>
          <a:p>
            <a:r>
              <a:rPr lang="ko-KR" altLang="en-US" dirty="0"/>
              <a:t>비공개 소스로 폐쇄적인 정책</a:t>
            </a:r>
            <a:r>
              <a:rPr lang="en-US" altLang="ko-KR" sz="1600" dirty="0"/>
              <a:t>(Linux version</a:t>
            </a:r>
            <a:r>
              <a:rPr lang="ko-KR" altLang="en-US" sz="1600" dirty="0"/>
              <a:t>은 오픈소스</a:t>
            </a:r>
            <a:r>
              <a:rPr lang="en-US" altLang="ko-KR" sz="16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1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19321-8DBF-4215-9B4B-F7EDED8B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882DE-8B3B-4C89-863E-907781AE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417947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/>
              <a:t>이유</a:t>
            </a:r>
            <a:endParaRPr lang="en-US" altLang="ko-KR" sz="2500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가장 대중적으로 사용되는 무료 라이선스 </a:t>
            </a:r>
            <a:r>
              <a:rPr lang="en-US" altLang="ko-KR" dirty="0"/>
              <a:t>DBMS</a:t>
            </a:r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쉽고 안정적인 백업</a:t>
            </a:r>
            <a:r>
              <a:rPr lang="en-US" altLang="ko-KR" dirty="0"/>
              <a:t>, </a:t>
            </a:r>
            <a:r>
              <a:rPr lang="ko-KR" altLang="en-US" dirty="0"/>
              <a:t>복원 기능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안정적인 운영과 성능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개발소스와의 손쉬운 연동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MYSQL">
            <a:extLst>
              <a:ext uri="{FF2B5EF4-FFF2-40B4-BE49-F238E27FC236}">
                <a16:creationId xmlns:a16="http://schemas.microsoft.com/office/drawing/2014/main" id="{ABE02469-FD7B-4A06-9905-64CBB965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93" y="472592"/>
            <a:ext cx="3429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0F12A-2A1A-46F1-9FF9-DA8526F3FBB3}"/>
              </a:ext>
            </a:extLst>
          </p:cNvPr>
          <p:cNvSpPr txBox="1"/>
          <p:nvPr/>
        </p:nvSpPr>
        <p:spPr>
          <a:xfrm>
            <a:off x="5905908" y="2036708"/>
            <a:ext cx="2690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https://coding-factory.tistory.com/78</a:t>
            </a:r>
          </a:p>
        </p:txBody>
      </p:sp>
    </p:spTree>
    <p:extLst>
      <p:ext uri="{BB962C8B-B14F-4D97-AF65-F5344CB8AC3E}">
        <p14:creationId xmlns:p14="http://schemas.microsoft.com/office/powerpoint/2010/main" val="223065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802A-41D8-43A9-8291-BFA6368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4FED1-B63F-4E9D-8796-18A2149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 안에서 </a:t>
            </a:r>
            <a:r>
              <a:rPr lang="en-US" altLang="ko-KR" dirty="0" err="1"/>
              <a:t>AudioStream</a:t>
            </a:r>
            <a:r>
              <a:rPr lang="en-US" altLang="ko-KR" dirty="0"/>
              <a:t> </a:t>
            </a:r>
            <a:r>
              <a:rPr lang="ko-KR" altLang="en-US" dirty="0"/>
              <a:t>과 그것을 실행하는 </a:t>
            </a:r>
            <a:r>
              <a:rPr lang="en-US" altLang="ko-KR" dirty="0" err="1"/>
              <a:t>AudioPlayer</a:t>
            </a:r>
            <a:r>
              <a:rPr lang="ko-KR" altLang="en-US" dirty="0"/>
              <a:t>라는 클래스를 사용하여 음악 담기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*import </a:t>
            </a:r>
            <a:r>
              <a:rPr lang="en-US" altLang="ko-KR" dirty="0" err="1"/>
              <a:t>sun.audio.AudioPlayer</a:t>
            </a:r>
            <a:endParaRPr lang="en-US" altLang="ko-KR" dirty="0"/>
          </a:p>
          <a:p>
            <a:r>
              <a:rPr lang="en-US" altLang="ko-KR" dirty="0"/>
              <a:t>*import </a:t>
            </a:r>
            <a:r>
              <a:rPr lang="en-US" altLang="ko-KR" dirty="0" err="1"/>
              <a:t>sun.audio.AudioStream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379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802A-41D8-43A9-8291-BFA6368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4FED1-B63F-4E9D-8796-18A2149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0ED1F-157C-4EDE-90F3-65A17ED8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669303"/>
            <a:ext cx="5100173" cy="579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A6830F-42A8-49B0-986C-A441069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15" y="669303"/>
            <a:ext cx="5191125" cy="57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C3267-1127-4119-BBBC-1D0E602A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1595"/>
            <a:ext cx="9905999" cy="1360898"/>
          </a:xfrm>
        </p:spPr>
        <p:txBody>
          <a:bodyPr/>
          <a:lstStyle/>
          <a:p>
            <a:r>
              <a:rPr lang="ko-KR" altLang="en-US" dirty="0"/>
              <a:t>이 함수를 이용한 </a:t>
            </a:r>
            <a:r>
              <a:rPr lang="en-US" altLang="ko-KR" dirty="0"/>
              <a:t>EXAMPLE</a:t>
            </a:r>
            <a:endParaRPr lang="ko-KR" altLang="en-US" dirty="0"/>
          </a:p>
        </p:txBody>
      </p:sp>
      <p:pic>
        <p:nvPicPr>
          <p:cNvPr id="4" name="bandicam 2022-03-25 17-37-03-205">
            <a:hlinkClick r:id="" action="ppaction://media"/>
            <a:extLst>
              <a:ext uri="{FF2B5EF4-FFF2-40B4-BE49-F238E27FC236}">
                <a16:creationId xmlns:a16="http://schemas.microsoft.com/office/drawing/2014/main" id="{A105B968-1976-44F4-B982-E300589541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874" y="1904225"/>
            <a:ext cx="9162853" cy="4343716"/>
          </a:xfrm>
        </p:spPr>
      </p:pic>
    </p:spTree>
    <p:extLst>
      <p:ext uri="{BB962C8B-B14F-4D97-AF65-F5344CB8AC3E}">
        <p14:creationId xmlns:p14="http://schemas.microsoft.com/office/powerpoint/2010/main" val="9438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B8B12-E34C-474A-8BF5-99917199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편집 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0015D-D935-4C5D-9A8E-C5A8C656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Audacity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</a:t>
            </a:r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pc </a:t>
            </a:r>
            <a:r>
              <a:rPr lang="ko-KR" altLang="en-US" dirty="0"/>
              <a:t>플랫폼에서 이용가능한 무료 오디오 편집 프로그램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처음 사용하는 초보자들이 사용을 해도 큰 어려움이 없음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파일을 불러오거나 내보내기 할 때 다양한 오디오 포맷을 지원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07EF4-189B-4AD8-89D6-4B268BEA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350" y="760636"/>
            <a:ext cx="6548322" cy="14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B8B12-E34C-474A-8BF5-99917199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디자인 편집 툴</a:t>
            </a:r>
            <a:r>
              <a:rPr lang="en-US" altLang="ko-KR" dirty="0"/>
              <a:t>- </a:t>
            </a:r>
            <a:r>
              <a:rPr lang="ko-KR" altLang="en-US" dirty="0" err="1"/>
              <a:t>이비스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0015D-D935-4C5D-9A8E-C5A8C6568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1700" dirty="0" err="1"/>
              <a:t>이비스페인트</a:t>
            </a:r>
            <a:r>
              <a:rPr lang="en-US" altLang="ko-KR" sz="1700" dirty="0"/>
              <a:t>(</a:t>
            </a:r>
            <a:r>
              <a:rPr lang="ko-KR" altLang="en-US" sz="1700" dirty="0"/>
              <a:t>무료</a:t>
            </a:r>
            <a:r>
              <a:rPr lang="en-US" altLang="ko-KR" sz="170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7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/>
              <a:t>*</a:t>
            </a:r>
            <a:r>
              <a:rPr lang="ko-KR" altLang="en-US" sz="1700" dirty="0"/>
              <a:t>특징</a:t>
            </a:r>
            <a:endParaRPr lang="en-US" altLang="ko-KR" sz="17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1700" dirty="0"/>
              <a:t>간편하게 </a:t>
            </a:r>
            <a:r>
              <a:rPr lang="ko-KR" altLang="en-US" sz="1700" dirty="0" err="1"/>
              <a:t>고퀄리티</a:t>
            </a:r>
            <a:r>
              <a:rPr lang="ko-KR" altLang="en-US" sz="1700" dirty="0"/>
              <a:t> 그림을 그릴 수 있는 드로잉 어플리케이션</a:t>
            </a:r>
            <a:endParaRPr lang="en-US" altLang="ko-KR" sz="17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1700" dirty="0"/>
              <a:t>처음 사용하는 초보자들이 사용을 해도 큰 어려움이 없음</a:t>
            </a:r>
            <a:endParaRPr lang="en-US" altLang="ko-KR" sz="17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1700" dirty="0"/>
              <a:t>그림 편집기술인 필터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마술봉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필압보정</a:t>
            </a:r>
            <a:r>
              <a:rPr lang="ko-KR" altLang="en-US" sz="1700" dirty="0"/>
              <a:t> 등의 기능도 가지고 있음</a:t>
            </a:r>
            <a:r>
              <a:rPr lang="en-US" altLang="ko-KR" sz="1700" dirty="0"/>
              <a:t>..</a:t>
            </a:r>
            <a:endParaRPr lang="ko-KR" altLang="en-US" sz="1700" dirty="0"/>
          </a:p>
        </p:txBody>
      </p:sp>
      <p:pic>
        <p:nvPicPr>
          <p:cNvPr id="1026" name="Picture 2" descr="이비스 페인트 pc 다운로드 및 사용법">
            <a:extLst>
              <a:ext uri="{FF2B5EF4-FFF2-40B4-BE49-F238E27FC236}">
                <a16:creationId xmlns:a16="http://schemas.microsoft.com/office/drawing/2014/main" id="{8A60A3DF-5086-4A3A-B78A-E0243025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9173" y="2339501"/>
            <a:ext cx="4000673" cy="355059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35145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DC938-ADEE-4A27-8A94-2C0220F9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43" y="2373542"/>
            <a:ext cx="4441371" cy="211091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9600" dirty="0"/>
              <a:t>Q</a:t>
            </a:r>
            <a:r>
              <a:rPr lang="ko-KR" altLang="en-US" sz="9600" dirty="0"/>
              <a:t> </a:t>
            </a:r>
            <a:r>
              <a:rPr lang="en-US" altLang="ko-KR" sz="9600" dirty="0"/>
              <a:t>n</a:t>
            </a:r>
            <a:r>
              <a:rPr lang="ko-KR" altLang="en-US" sz="9600" dirty="0"/>
              <a:t> </a:t>
            </a:r>
            <a:r>
              <a:rPr lang="en-US" altLang="ko-KR" sz="9600" dirty="0"/>
              <a:t>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9098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테트리스 창시자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27765" y="1965679"/>
            <a:ext cx="6801556" cy="356711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출생 </a:t>
            </a:r>
            <a:r>
              <a:rPr lang="en-US" altLang="ko-KR"/>
              <a:t>: 1955, </a:t>
            </a:r>
            <a:r>
              <a:rPr lang="ko-KR" altLang="en-US"/>
              <a:t>러시아</a:t>
            </a:r>
          </a:p>
          <a:p>
            <a:pPr>
              <a:defRPr/>
            </a:pPr>
            <a:r>
              <a:rPr lang="ko-KR" altLang="en-US"/>
              <a:t>학력 </a:t>
            </a:r>
            <a:r>
              <a:rPr lang="en-US" altLang="ko-KR"/>
              <a:t>:</a:t>
            </a:r>
            <a:r>
              <a:rPr lang="ko-KR" altLang="en-US"/>
              <a:t> 모스크바공과대학교 수학응용학 학사</a:t>
            </a:r>
          </a:p>
          <a:p>
            <a:pPr>
              <a:defRPr/>
            </a:pPr>
            <a:r>
              <a:rPr lang="ko-KR" altLang="en-US"/>
              <a:t>수상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2007</a:t>
            </a:r>
            <a:r>
              <a:rPr lang="ko-KR" altLang="en-US"/>
              <a:t>년 게임 개발자 초이스 어워드 펭귄상</a:t>
            </a:r>
          </a:p>
          <a:p>
            <a:pPr>
              <a:defRPr/>
            </a:pPr>
            <a:r>
              <a:rPr lang="ko-KR" altLang="en-US"/>
              <a:t>주요경력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1984</a:t>
            </a:r>
            <a:r>
              <a:rPr lang="ko-KR" altLang="en-US"/>
              <a:t> 러시아국립과학아카데미</a:t>
            </a:r>
          </a:p>
          <a:p>
            <a:pPr marL="0" indent="0">
              <a:buNone/>
              <a:defRPr/>
            </a:pPr>
            <a:r>
              <a:rPr lang="ko-KR" altLang="en-US"/>
              <a:t>                </a:t>
            </a:r>
            <a:r>
              <a:rPr lang="en-US" altLang="ko-KR"/>
              <a:t>1985</a:t>
            </a:r>
            <a:r>
              <a:rPr lang="ko-KR" altLang="en-US"/>
              <a:t> 테트리스 개발</a:t>
            </a:r>
          </a:p>
          <a:p>
            <a:pPr marL="0" indent="0">
              <a:buNone/>
              <a:defRPr/>
            </a:pPr>
            <a:r>
              <a:rPr lang="ko-KR" altLang="en-US"/>
              <a:t>                </a:t>
            </a:r>
            <a:r>
              <a:rPr lang="en-US" altLang="ko-KR"/>
              <a:t>1996</a:t>
            </a:r>
            <a:r>
              <a:rPr lang="ko-KR" altLang="en-US"/>
              <a:t> </a:t>
            </a:r>
            <a:r>
              <a:rPr lang="en-US" altLang="ko-KR"/>
              <a:t>~ 2005 </a:t>
            </a:r>
            <a:r>
              <a:rPr lang="ko-KR" altLang="en-US"/>
              <a:t>마이크로소프트 엔지니어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2910" y="1866326"/>
            <a:ext cx="2683195" cy="3821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2691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알렉세이 파지노프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7553" y="6621128"/>
            <a:ext cx="4469423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3"/>
              </a:rPr>
              <a:t>https://news.naver.com/main/read.naver?oid=031&amp;aid=0000163474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펜토미노</a:t>
            </a:r>
            <a:r>
              <a:rPr lang="en-US" altLang="ko-KR"/>
              <a:t>(</a:t>
            </a:r>
            <a:r>
              <a:rPr lang="ko-KR" altLang="en-US"/>
              <a:t>테트리스의 기원</a:t>
            </a:r>
            <a:r>
              <a:rPr lang="en-US" altLang="ko-KR"/>
              <a:t>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27765" y="1965679"/>
            <a:ext cx="6801556" cy="356711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'펜토미노'는 5개의 정사각형이 이어진 블록을 정해진 틀에 빈틈없이 채워 넣는 러시아 전통 퍼즐게임입니다.</a:t>
            </a:r>
          </a:p>
          <a:p>
            <a:pPr>
              <a:defRPr/>
            </a:pPr>
            <a:r>
              <a:rPr lang="en-US" altLang="ko-KR"/>
              <a:t>12</a:t>
            </a:r>
            <a:r>
              <a:rPr lang="ko-KR" altLang="en-US"/>
              <a:t>개의 서로 다른 블록이 있어 복잡하고 난이도가 높아</a:t>
            </a:r>
            <a:r>
              <a:rPr lang="en-US" altLang="ko-KR"/>
              <a:t>,</a:t>
            </a:r>
            <a:r>
              <a:rPr lang="ko-KR" altLang="en-US"/>
              <a:t> 누구나 즐길 수 있게 만들 수 없을까하는 고민에서 시작되었습니다</a:t>
            </a:r>
            <a:r>
              <a:rPr lang="en-US" altLang="ko-KR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00775" y="6621128"/>
            <a:ext cx="3769294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2"/>
              </a:rPr>
              <a:t>https://www.inven.co.kr/webzine/news/?news=20538</a:t>
            </a:r>
            <a:endParaRPr lang="ko-KR" altLang="en-US" sz="1000"/>
          </a:p>
        </p:txBody>
      </p:sp>
      <p:pic>
        <p:nvPicPr>
          <p:cNvPr id="10" name="그림 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99444" y="1834444"/>
            <a:ext cx="3550709" cy="3832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테트리스의 특징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44432" y="1965679"/>
            <a:ext cx="4684889" cy="35671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7-bag</a:t>
            </a:r>
            <a:r>
              <a:rPr lang="ko-KR" altLang="en-US"/>
              <a:t> 방식</a:t>
            </a:r>
          </a:p>
          <a:p>
            <a:pPr marL="0" indent="0">
              <a:buNone/>
              <a:defRPr/>
            </a:pPr>
            <a:r>
              <a:rPr lang="ko-KR" altLang="en-US"/>
              <a:t>7-bag 방식이란 7개 블럭종류를 의미하고 7개를 각각 묶어서 이것 내에서만 랜덤이 되게 하는 것입니다.</a:t>
            </a:r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한 줄이 차면 삭제된다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기존에 정해진 모양을 맞추기만 하는 방법에서 보다 더 오래 플레이 할수 있는 방법을 찾던 중 발견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00775" y="6621128"/>
            <a:ext cx="3769294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2"/>
              </a:rPr>
              <a:t>https://www.inven.co.kr/webzine/news/?news=20538</a:t>
            </a:r>
            <a:endParaRPr lang="ko-KR" altLang="en-US" sz="1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3950" y="2099733"/>
            <a:ext cx="4972050" cy="3064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41737" y="532455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최초의 테트리스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블록의 종류</a:t>
            </a:r>
            <a:r>
              <a:rPr lang="en-US" altLang="ko-KR"/>
              <a:t>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2748" y="2007482"/>
            <a:ext cx="487891" cy="19683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17" y="4542895"/>
            <a:ext cx="959330" cy="8942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2944" y="2469444"/>
            <a:ext cx="1391356" cy="9595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6877" y="2790341"/>
            <a:ext cx="2360897" cy="63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I</a:t>
            </a:r>
            <a:r>
              <a:rPr lang="ko-KR" altLang="en-US"/>
              <a:t>미노</a:t>
            </a:r>
            <a:r>
              <a:rPr lang="en-US" altLang="ko-KR"/>
              <a:t>(straight tetromino/I)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6360" y="4753761"/>
            <a:ext cx="2360897" cy="63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O미노 (square tetromino/O)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62192" y="2501770"/>
            <a:ext cx="2360897" cy="36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T미노 (T-tetromino/T)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블록의 종류</a:t>
            </a:r>
            <a:r>
              <a:rPr lang="en-US" altLang="ko-KR"/>
              <a:t>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2390" y="2461507"/>
            <a:ext cx="3183931" cy="9674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1428" y="4028722"/>
            <a:ext cx="2885801" cy="1459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04933" y="2523641"/>
            <a:ext cx="4812701" cy="90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IZ미노 / S미노 (skew tetromino/S and Z)</a:t>
            </a:r>
          </a:p>
          <a:p>
            <a:pPr algn="ctr">
              <a:defRPr/>
            </a:pPr>
            <a:r>
              <a:rPr lang="en-US" altLang="ko-KR"/>
              <a:t>좌측의 빨간 블록이 Z, 우측의 초록 블록이 S로 대칭형을 구분해 부른다.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4295151"/>
            <a:ext cx="4142425" cy="90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J미노 / L미노 (L-tetromino/J and L)</a:t>
            </a:r>
          </a:p>
          <a:p>
            <a:pPr algn="ctr">
              <a:defRPr/>
            </a:pPr>
            <a:r>
              <a:rPr lang="en-US" altLang="ko-KR"/>
              <a:t>긴쪽을 세운 것을 기준으로 좌측의 파란색 J와 우측의 주황색 L로 구분.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테트리스 조작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3617" y="2417233"/>
            <a:ext cx="6364764" cy="24468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6592" y="5171591"/>
            <a:ext cx="4689230" cy="63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컴퓨터 테트리스 게임들은 </a:t>
            </a:r>
          </a:p>
          <a:p>
            <a:pPr>
              <a:defRPr/>
            </a:pPr>
            <a:r>
              <a:rPr lang="ko-KR" altLang="en-US"/>
              <a:t>보통 다음의 조작이 기본 세팅을 가집니다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1312</Words>
  <Application>Microsoft Office PowerPoint</Application>
  <PresentationFormat>와이드스크린</PresentationFormat>
  <Paragraphs>175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Malgun Gothic</vt:lpstr>
      <vt:lpstr>Malgun Gothic</vt:lpstr>
      <vt:lpstr>함초롬바탕</vt:lpstr>
      <vt:lpstr>Arial</vt:lpstr>
      <vt:lpstr>Open Sans</vt:lpstr>
      <vt:lpstr>RegattaVTI</vt:lpstr>
      <vt:lpstr>프로젝트 기초분석</vt:lpstr>
      <vt:lpstr>목차</vt:lpstr>
      <vt:lpstr>테트리스란 무엇인가?</vt:lpstr>
      <vt:lpstr>1.테트리스 창시자</vt:lpstr>
      <vt:lpstr>2.펜토미노(테트리스의 기원)</vt:lpstr>
      <vt:lpstr>3.테트리스의 특징</vt:lpstr>
      <vt:lpstr>4.블록의 종류(1)</vt:lpstr>
      <vt:lpstr>4.블록의 종류(2)</vt:lpstr>
      <vt:lpstr>5.테트리스 조작 기능</vt:lpstr>
      <vt:lpstr>6.테트리스의 인기비결</vt:lpstr>
      <vt:lpstr>테트리스를 구현한 기술 조사</vt:lpstr>
      <vt:lpstr>목차</vt:lpstr>
      <vt:lpstr>1.키 입력 처리(Key Handler)</vt:lpstr>
      <vt:lpstr>PowerPoint 프레젠테이션</vt:lpstr>
      <vt:lpstr>2.블록 모양 구성</vt:lpstr>
      <vt:lpstr>PowerPoint 프레젠테이션</vt:lpstr>
      <vt:lpstr>3. 블록 MOVE</vt:lpstr>
      <vt:lpstr>4.블록 DRAW &amp; ERASE</vt:lpstr>
      <vt:lpstr>PowerPoint 프레젠테이션</vt:lpstr>
      <vt:lpstr>4. 블록 회전 원리</vt:lpstr>
      <vt:lpstr>테트리스를 유사 개발 조사-디자인</vt:lpstr>
      <vt:lpstr>Tetris Effect (테트리스 이펙트)</vt:lpstr>
      <vt:lpstr>뿌요뿌요  (1991, 1992) - 영어(아케이드), 한국어(Win3.1) 지원</vt:lpstr>
      <vt:lpstr>Tetris Fun</vt:lpstr>
      <vt:lpstr>게임에서 본받을 점</vt:lpstr>
      <vt:lpstr>테트리스를 구현한 기술 조사 -DB편</vt:lpstr>
      <vt:lpstr>PowerPoint 프레젠테이션</vt:lpstr>
      <vt:lpstr>간단 용어 정리</vt:lpstr>
      <vt:lpstr>PowerPoint 프레젠테이션</vt:lpstr>
      <vt:lpstr>DBMS 3대장</vt:lpstr>
      <vt:lpstr>각 DBMS 특징</vt:lpstr>
      <vt:lpstr>DBMS 선택</vt:lpstr>
      <vt:lpstr>음악 넣기</vt:lpstr>
      <vt:lpstr>PowerPoint 프레젠테이션</vt:lpstr>
      <vt:lpstr>이 함수를 이용한 EXAMPLE</vt:lpstr>
      <vt:lpstr>음악 편집 툴</vt:lpstr>
      <vt:lpstr>디자인 편집 툴- 이비스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김다영</cp:lastModifiedBy>
  <cp:revision>44</cp:revision>
  <dcterms:created xsi:type="dcterms:W3CDTF">2022-03-18T05:19:34Z</dcterms:created>
  <dcterms:modified xsi:type="dcterms:W3CDTF">2022-03-25T14:17:28Z</dcterms:modified>
  <cp:version/>
</cp:coreProperties>
</file>